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8" r:id="rId5"/>
    <p:sldId id="270" r:id="rId6"/>
    <p:sldId id="27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50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9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37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3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2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6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75E7-309D-44EE-94F3-5C8160C73D57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F44D0-8201-4897-A21F-A9A45EAE9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89134" y="3651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name of your state</a:t>
            </a:r>
          </a:p>
          <a:p>
            <a:pPr marL="0" indent="0">
              <a:buNone/>
            </a:pPr>
            <a:r>
              <a:rPr lang="en-US" dirty="0" smtClean="0"/>
              <a:t>Your state bird (include a picture if possible)</a:t>
            </a:r>
          </a:p>
        </p:txBody>
      </p:sp>
      <p:pic>
        <p:nvPicPr>
          <p:cNvPr id="5" name="Picture 2" descr="http://ncsb.info/Resources/Pictures/ncsb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34" y="618330"/>
            <a:ext cx="1905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59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GOOD NEWS:</a:t>
            </a:r>
          </a:p>
          <a:p>
            <a:pPr marL="0" indent="0">
              <a:buNone/>
            </a:pPr>
            <a:r>
              <a:rPr lang="en-US" dirty="0" smtClean="0"/>
              <a:t>What good news do you have to share about regulation in your state?  How did you get there?</a:t>
            </a:r>
            <a:endParaRPr lang="en-US" dirty="0"/>
          </a:p>
        </p:txBody>
      </p:sp>
      <p:pic>
        <p:nvPicPr>
          <p:cNvPr id="4" name="Picture 2" descr="http://ncsb.info/Resources/Pictures/ncsb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34" y="618330"/>
            <a:ext cx="1905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5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ncsb.info/Resources/Pictures/ncsb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34" y="618330"/>
            <a:ext cx="1905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97032" y="1690686"/>
            <a:ext cx="976373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THREATS:</a:t>
            </a:r>
          </a:p>
          <a:p>
            <a:r>
              <a:rPr lang="en-US" sz="4000" dirty="0" smtClean="0"/>
              <a:t>Has there been any </a:t>
            </a:r>
            <a:r>
              <a:rPr lang="en-US" sz="4000" dirty="0"/>
              <a:t>legislation </a:t>
            </a:r>
            <a:r>
              <a:rPr lang="en-US" sz="4000" dirty="0" smtClean="0"/>
              <a:t>or regulation (proposed or actually passed) regarding:</a:t>
            </a:r>
          </a:p>
          <a:p>
            <a:r>
              <a:rPr lang="en-US" sz="4000" dirty="0" smtClean="0"/>
              <a:t>(1) the board’s discretion </a:t>
            </a:r>
            <a:r>
              <a:rPr lang="en-US" sz="4000" dirty="0"/>
              <a:t>with regard to granting </a:t>
            </a:r>
            <a:r>
              <a:rPr lang="en-US" sz="4000" dirty="0" smtClean="0"/>
              <a:t>licenses? (2) funding of or use of its funds by the board? (3) the board’s consumer protection function? (4) board mergers or consolidation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530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Has your board discussed its position on licensure portability or interstate compacts?  If so, what are some of the key points/concerns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might/would an </a:t>
            </a:r>
            <a:r>
              <a:rPr lang="en-US" smtClean="0"/>
              <a:t>interstate compact help </a:t>
            </a:r>
            <a:r>
              <a:rPr lang="en-US" dirty="0" smtClean="0"/>
              <a:t>your board regulate practice?</a:t>
            </a:r>
            <a:endParaRPr lang="en-US" dirty="0"/>
          </a:p>
        </p:txBody>
      </p:sp>
      <p:pic>
        <p:nvPicPr>
          <p:cNvPr id="4" name="Picture 2" descr="http://ncsb.info/Resources/Pictures/ncsb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34" y="618330"/>
            <a:ext cx="1905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45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Where is your state regarding continuing education requirements in terms of (1) supervision and/or (2) ethics? Any new developments?</a:t>
            </a:r>
            <a:endParaRPr lang="en-US" dirty="0"/>
          </a:p>
        </p:txBody>
      </p:sp>
      <p:pic>
        <p:nvPicPr>
          <p:cNvPr id="4" name="Picture 2" descr="http://ncsb.info/Resources/Pictures/ncsb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34" y="618330"/>
            <a:ext cx="1905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43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Over-the-Counter Hearing Aids:  is your board concerned? Discussing?</a:t>
            </a:r>
            <a:endParaRPr lang="en-US" dirty="0"/>
          </a:p>
        </p:txBody>
      </p:sp>
      <p:pic>
        <p:nvPicPr>
          <p:cNvPr id="4" name="Picture 2" descr="http://ncsb.info/Resources/Pictures/ncsb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34" y="618330"/>
            <a:ext cx="1905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4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can we contact for more information?</a:t>
            </a:r>
            <a:endParaRPr lang="en-US" dirty="0"/>
          </a:p>
        </p:txBody>
      </p:sp>
      <p:pic>
        <p:nvPicPr>
          <p:cNvPr id="4" name="Picture 2" descr="http://ncsb.info/Resources/Pictures/ncsb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434" y="618330"/>
            <a:ext cx="190500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38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176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Amy S. Goldman</dc:creator>
  <cp:lastModifiedBy>agoldman</cp:lastModifiedBy>
  <cp:revision>12</cp:revision>
  <dcterms:created xsi:type="dcterms:W3CDTF">2016-09-12T21:32:47Z</dcterms:created>
  <dcterms:modified xsi:type="dcterms:W3CDTF">2019-08-21T14:27:57Z</dcterms:modified>
</cp:coreProperties>
</file>